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slide10.xml" ContentType="application/vnd.openxmlformats-officedocument.presentationml.slide+xml"/>
  <Override PartName="/ppt/slides/slide9.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3.png" ContentType="image/png"/>
  <Override PartName="/ppt/media/image12.png" ContentType="image/png"/>
  <Override PartName="/ppt/media/image9.png" ContentType="image/png"/>
  <Override PartName="/ppt/media/image8.png" ContentType="image/png"/>
  <Override PartName="/ppt/media/image6.png" ContentType="image/png"/>
  <Override PartName="/ppt/media/image10.jpeg" ContentType="image/jpeg"/>
  <Override PartName="/ppt/media/image5.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129"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130"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131"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132" name="PlaceHolder 5"/>
          <p:cNvSpPr>
            <a:spLocks noGrp="1"/>
          </p:cNvSpPr>
          <p:nvPr>
            <p:ph type="sldNum"/>
          </p:nvPr>
        </p:nvSpPr>
        <p:spPr>
          <a:xfrm>
            <a:off x="4278960" y="10157400"/>
            <a:ext cx="3280680" cy="534240"/>
          </a:xfrm>
          <a:prstGeom prst="rect">
            <a:avLst/>
          </a:prstGeom>
        </p:spPr>
        <p:txBody>
          <a:bodyPr lIns="0" rIns="0" tIns="0" bIns="0" anchor="b"/>
          <a:p>
            <a:pPr algn="r"/>
            <a:fld id="{863C5BC2-220C-4AA2-AE52-44E49AB8D558}"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685800" y="4400640"/>
            <a:ext cx="5485680" cy="3599640"/>
          </a:xfrm>
          <a:prstGeom prst="rect">
            <a:avLst/>
          </a:prstGeom>
        </p:spPr>
        <p:txBody>
          <a:bodyPr lIns="0" rIns="0" tIns="0" bIns="0"/>
          <a:p>
            <a:r>
              <a:rPr lang="fr-FR" sz="2000">
                <a:latin typeface="Arial"/>
              </a:rPr>
              <a:t>David</a:t>
            </a:r>
            <a:endParaRPr/>
          </a:p>
        </p:txBody>
      </p:sp>
      <p:sp>
        <p:nvSpPr>
          <p:cNvPr id="17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AED71055-DE4C-4A35-8573-CE30DBA4CBA7}" type="slidenum">
              <a:rPr lang="fr-FR" sz="1200">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PlaceHolder 1"/>
          <p:cNvSpPr>
            <a:spLocks noGrp="1"/>
          </p:cNvSpPr>
          <p:nvPr>
            <p:ph type="body"/>
          </p:nvPr>
        </p:nvSpPr>
        <p:spPr>
          <a:xfrm>
            <a:off x="685800" y="4400640"/>
            <a:ext cx="5485680" cy="3599640"/>
          </a:xfrm>
          <a:prstGeom prst="rect">
            <a:avLst/>
          </a:prstGeom>
        </p:spPr>
        <p:txBody>
          <a:bodyPr lIns="0" rIns="0" tIns="0" bIns="0"/>
          <a:p>
            <a:r>
              <a:rPr lang="fr-FR" sz="2000">
                <a:latin typeface="Arial"/>
              </a:rPr>
              <a:t>Nous avons donc réussi à terminer le projet comme vous avez pu le constater avec la démonstration. Nous avons grâce à ce projet eu l’occasion d’apprendre à utiliser différentes technologies que nous ne maitrisions pas forcément mais qui pourront nous êtres très utiles dans un avenir relativement proche au vu du développement ces dernières années et dans les années qui vont venir des objets connectés.</a:t>
            </a:r>
            <a:endParaRPr/>
          </a:p>
          <a:p>
            <a:r>
              <a:rPr lang="fr-FR" sz="2000">
                <a:latin typeface="Arial"/>
              </a:rPr>
              <a:t>Concernant les choses que l’on pourraient améliorer dans nos projet futur, il y a la répartition des tâches car c’est toujours compliqué de déterminer à l’avance combien de temps va nous prendre une tâche, en particulier quand il s’agit de technologies qu’on ne connait pas encore.</a:t>
            </a:r>
            <a:endParaRPr/>
          </a:p>
          <a:p>
            <a:endParaRPr/>
          </a:p>
          <a:p>
            <a:r>
              <a:rPr lang="fr-FR" sz="2000">
                <a:latin typeface="Arial"/>
              </a:rPr>
              <a:t>David</a:t>
            </a:r>
            <a:endParaRPr/>
          </a:p>
        </p:txBody>
      </p:sp>
      <p:sp>
        <p:nvSpPr>
          <p:cNvPr id="19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7479B02-361B-48A5-A378-AA820FB6B00C}"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PlaceHolder 1"/>
          <p:cNvSpPr>
            <a:spLocks noGrp="1"/>
          </p:cNvSpPr>
          <p:nvPr>
            <p:ph type="body"/>
          </p:nvPr>
        </p:nvSpPr>
        <p:spPr>
          <a:xfrm>
            <a:off x="685800" y="4400640"/>
            <a:ext cx="5485680" cy="3599640"/>
          </a:xfrm>
          <a:prstGeom prst="rect">
            <a:avLst/>
          </a:prstGeom>
        </p:spPr>
        <p:txBody>
          <a:bodyPr lIns="0" rIns="0" tIns="0" bIns="0"/>
          <a:p>
            <a:r>
              <a:rPr lang="fr-FR" sz="2000">
                <a:latin typeface="Arial"/>
              </a:rPr>
              <a:t>David</a:t>
            </a:r>
            <a:endParaRPr/>
          </a:p>
        </p:txBody>
      </p:sp>
      <p:sp>
        <p:nvSpPr>
          <p:cNvPr id="17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9C7B2201-32DE-4D94-A579-0ED05BBA9F23}" type="slidenum">
              <a:rPr lang="fr-FR" sz="1200">
                <a:solidFill>
                  <a:srgbClr val="000000"/>
                </a:solidFill>
                <a:latin typeface="+mn-lt"/>
                <a:ea typeface="+mn-ea"/>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685800" y="4400640"/>
            <a:ext cx="5485680" cy="3599640"/>
          </a:xfrm>
          <a:prstGeom prst="rect">
            <a:avLst/>
          </a:prstGeom>
        </p:spPr>
        <p:txBody>
          <a:bodyPr lIns="0" rIns="0" tIns="0" bIns="0"/>
          <a:p>
            <a:r>
              <a:rPr lang="fr-FR" sz="2000">
                <a:latin typeface="Arial"/>
              </a:rPr>
              <a:t>L’objectif du projet était de programmer un robot commandé à distance via une application cliente comme par exemple une application android ou une interface web.</a:t>
            </a:r>
            <a:endParaRPr/>
          </a:p>
          <a:p>
            <a:r>
              <a:rPr lang="fr-FR" sz="2000">
                <a:latin typeface="Arial"/>
              </a:rPr>
              <a:t>Nous avions à disposition du matériel dont un raspberry qui était compris dans un ensemble de composant dénommé Gopiwan. Le robot dispose d’une caméra pour pouvoir le contrôler à distance,</a:t>
            </a:r>
            <a:endParaRPr/>
          </a:p>
          <a:p>
            <a:r>
              <a:rPr lang="fr-FR" sz="2000">
                <a:latin typeface="Arial"/>
              </a:rPr>
              <a:t>des piles pour son autonomie, une carte mémoire pour le système, une clé wifi, des capteurs au niveau des roues (non utilisées pour le projet) et une carte contrôleur pour le contrôle des moteurs des deux roues du robot.</a:t>
            </a:r>
            <a:endParaRPr/>
          </a:p>
          <a:p>
            <a:endParaRPr/>
          </a:p>
          <a:p>
            <a:r>
              <a:rPr lang="fr-FR" sz="2000">
                <a:latin typeface="Arial"/>
              </a:rPr>
              <a:t>Nailya</a:t>
            </a:r>
            <a:endParaRPr/>
          </a:p>
        </p:txBody>
      </p:sp>
      <p:sp>
        <p:nvSpPr>
          <p:cNvPr id="18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9D2443CF-AD64-4FDB-87D9-AFDE16802925}"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PlaceHolder 1"/>
          <p:cNvSpPr>
            <a:spLocks noGrp="1"/>
          </p:cNvSpPr>
          <p:nvPr>
            <p:ph type="body"/>
          </p:nvPr>
        </p:nvSpPr>
        <p:spPr>
          <a:xfrm>
            <a:off x="685800" y="4400640"/>
            <a:ext cx="5485680" cy="3599640"/>
          </a:xfrm>
          <a:prstGeom prst="rect">
            <a:avLst/>
          </a:prstGeom>
        </p:spPr>
        <p:txBody>
          <a:bodyPr lIns="0" rIns="0" tIns="0" bIns="0"/>
          <a:p>
            <a:r>
              <a:rPr lang="fr-FR" sz="2000">
                <a:latin typeface="Arial"/>
              </a:rPr>
              <a:t>Guillaume</a:t>
            </a:r>
            <a:endParaRPr/>
          </a:p>
        </p:txBody>
      </p:sp>
      <p:sp>
        <p:nvSpPr>
          <p:cNvPr id="18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D3579884-147B-46F7-A1BB-42F43372D6AD}"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PlaceHolder 1"/>
          <p:cNvSpPr>
            <a:spLocks noGrp="1"/>
          </p:cNvSpPr>
          <p:nvPr>
            <p:ph type="body"/>
          </p:nvPr>
        </p:nvSpPr>
        <p:spPr>
          <a:xfrm>
            <a:off x="685800" y="4400640"/>
            <a:ext cx="5485680" cy="3599640"/>
          </a:xfrm>
          <a:prstGeom prst="rect">
            <a:avLst/>
          </a:prstGeom>
        </p:spPr>
        <p:txBody>
          <a:bodyPr lIns="0" rIns="0" tIns="0" bIns="0"/>
          <a:p>
            <a:r>
              <a:rPr lang="fr-FR" sz="2000">
                <a:latin typeface="Arial"/>
              </a:rPr>
              <a:t>Nous avons implémentés les différentes actions de bases que doit pouvoir faire le robot c’est-à-dire les mouvement avant, arrière droite et gauche ainsi que la gestion de la caméra.</a:t>
            </a:r>
            <a:endParaRPr/>
          </a:p>
          <a:p>
            <a:endParaRPr/>
          </a:p>
          <a:p>
            <a:r>
              <a:rPr lang="fr-FR" sz="2000">
                <a:latin typeface="Arial"/>
              </a:rPr>
              <a:t>Concernant le client qui permet de piloter le robot, il s’agit d’une interface web. A la base, nous avions commencés une application android qui était quasi fonctionnelle car assez simple puisqu’il suffisait d’envoyer des requêtes GET ou POST au robot afin d’effectuer les actions que l’on souhaitait. Cette application a finalement été abandonnée pour faire une interface web à la place mais il ne serait pas difficile de la terminer si besoin. D’ailleurs de façon général, le fait qu’on dispose d’une architecture REST simplifie énormément le développement de divers client pour piloter le robot.</a:t>
            </a:r>
            <a:endParaRPr/>
          </a:p>
          <a:p>
            <a:endParaRPr/>
          </a:p>
          <a:p>
            <a:r>
              <a:rPr lang="fr-FR" sz="2000">
                <a:latin typeface="Arial"/>
              </a:rPr>
              <a:t>Guillaume</a:t>
            </a:r>
            <a:endParaRPr/>
          </a:p>
        </p:txBody>
      </p:sp>
      <p:sp>
        <p:nvSpPr>
          <p:cNvPr id="18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8F83BBA8-0569-407A-9E3E-E26ED730A7E1}"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PlaceHolder 1"/>
          <p:cNvSpPr>
            <a:spLocks noGrp="1"/>
          </p:cNvSpPr>
          <p:nvPr>
            <p:ph type="body"/>
          </p:nvPr>
        </p:nvSpPr>
        <p:spPr>
          <a:xfrm>
            <a:off x="685800" y="4400640"/>
            <a:ext cx="5485680" cy="3599640"/>
          </a:xfrm>
          <a:prstGeom prst="rect">
            <a:avLst/>
          </a:prstGeom>
        </p:spPr>
        <p:txBody>
          <a:bodyPr lIns="0" rIns="0" tIns="0" bIns="0"/>
          <a:p>
            <a:r>
              <a:rPr lang="fr-FR" sz="2000">
                <a:latin typeface="Arial"/>
              </a:rPr>
              <a:t>Pendant le projet, nous avons eu différents problèmes plus ou moins gênant que nous avons du résoudre. Au début, nous avons commencés par étudier les outils que l’on nous avait fournit. On arrivait pas à faire fonctionner les exemples de tests fournis avec le système de gopiwan. Après plusieurs jours à chercher, on s’est finalement rendus compte qu’il ne s’agissait pas de la bonne bibliothèque et que celle qu’on utilisait était en fait développée pour des robots légo utilisant néanmoins des outils très similaires d’où notre difficulté à l’avoir détecté.</a:t>
            </a:r>
            <a:endParaRPr/>
          </a:p>
          <a:p>
            <a:r>
              <a:rPr lang="fr-FR" sz="2000">
                <a:latin typeface="Arial"/>
              </a:rPr>
              <a:t>Nous avons également eu un autre problème qui est survenu suite au précédent. En effet, quand nous avons pu utiliser la bonne bibliothèque de développement, nous nous sommes aperçut qu’il n’existait pas de version écrite en java mais uniquement une version Python et Scratch. Nous avons donc résolu le problème en utilisant un daemon python pour pouvoir continuer le projet.</a:t>
            </a:r>
            <a:endParaRPr/>
          </a:p>
          <a:p>
            <a:r>
              <a:rPr lang="fr-FR" sz="2000">
                <a:latin typeface="Arial"/>
              </a:rPr>
              <a:t>Entre temps, une version java est sortie il y a quelques semaines de cela mais n’est pas encore complète.</a:t>
            </a:r>
            <a:endParaRPr/>
          </a:p>
          <a:p>
            <a:endParaRPr/>
          </a:p>
          <a:p>
            <a:r>
              <a:rPr lang="fr-FR" sz="2000">
                <a:latin typeface="Arial"/>
              </a:rPr>
              <a:t>Nicolas</a:t>
            </a:r>
            <a:endParaRPr/>
          </a:p>
          <a:p>
            <a:r>
              <a:rPr lang="fr-FR" sz="2000">
                <a:latin typeface="Arial"/>
              </a:rPr>
              <a:t>Nous avons eu également quelques problèmes de montages du robot pour qui il y avait par exemple la map de la caméra montée à l’envers et qui ne risquait donc pas de fonctionner.</a:t>
            </a:r>
            <a:endParaRPr/>
          </a:p>
          <a:p>
            <a:r>
              <a:rPr lang="fr-FR" sz="2000">
                <a:latin typeface="Arial"/>
              </a:rPr>
              <a:t>Un autre problème que l’on a pas tout à fait résolu, c’est une instabilité avec le dongle wifi qui a tendance à se déconnecter par moments.</a:t>
            </a:r>
            <a:endParaRPr/>
          </a:p>
        </p:txBody>
      </p:sp>
      <p:sp>
        <p:nvSpPr>
          <p:cNvPr id="18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549A321-2B8E-42BB-9D38-AE19E103FBEF}"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PlaceHolder 1"/>
          <p:cNvSpPr>
            <a:spLocks noGrp="1"/>
          </p:cNvSpPr>
          <p:nvPr>
            <p:ph type="body"/>
          </p:nvPr>
        </p:nvSpPr>
        <p:spPr>
          <a:xfrm>
            <a:off x="685800" y="4400640"/>
            <a:ext cx="5485680" cy="3599640"/>
          </a:xfrm>
          <a:prstGeom prst="rect">
            <a:avLst/>
          </a:prstGeom>
        </p:spPr>
        <p:txBody>
          <a:bodyPr lIns="0" rIns="0" tIns="0" bIns="0"/>
          <a:p>
            <a:r>
              <a:rPr lang="fr-FR" sz="2000">
                <a:latin typeface="Arial"/>
              </a:rPr>
              <a:t>Nicolas</a:t>
            </a:r>
            <a:endParaRPr/>
          </a:p>
        </p:txBody>
      </p:sp>
      <p:sp>
        <p:nvSpPr>
          <p:cNvPr id="18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61108EE0-8FDE-49B9-A0A3-07A34AB78D8B}"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PlaceHolder 1"/>
          <p:cNvSpPr>
            <a:spLocks noGrp="1"/>
          </p:cNvSpPr>
          <p:nvPr>
            <p:ph type="body"/>
          </p:nvPr>
        </p:nvSpPr>
        <p:spPr>
          <a:xfrm>
            <a:off x="756000" y="5078520"/>
            <a:ext cx="6047280" cy="4810680"/>
          </a:xfrm>
          <a:prstGeom prst="rect">
            <a:avLst/>
          </a:prstGeom>
        </p:spPr>
        <p:txBody>
          <a:bodyPr lIns="0" rIns="0" tIns="0" bIns="0"/>
          <a:p>
            <a:r>
              <a:rPr lang="fr-FR" sz="2000">
                <a:latin typeface="Arial"/>
              </a:rPr>
              <a:t>Nicolas</a:t>
            </a:r>
            <a:endParaRPr/>
          </a:p>
        </p:txBody>
      </p:sp>
      <p:sp>
        <p:nvSpPr>
          <p:cNvPr id="190" name="TextShape 2"/>
          <p:cNvSpPr txBox="1"/>
          <p:nvPr/>
        </p:nvSpPr>
        <p:spPr>
          <a:xfrm>
            <a:off x="4278960" y="10157400"/>
            <a:ext cx="3280320" cy="533880"/>
          </a:xfrm>
          <a:prstGeom prst="rect">
            <a:avLst/>
          </a:prstGeom>
        </p:spPr>
        <p:txBody>
          <a:bodyPr lIns="0" rIns="0" tIns="0" bIns="0" anchor="b"/>
          <a:p>
            <a:pPr algn="r">
              <a:lnSpc>
                <a:spcPct val="100000"/>
              </a:lnSpc>
            </a:pPr>
            <a:fld id="{E500B385-713B-4E7B-B868-FF533B05F88A}" type="slidenum">
              <a:rPr lang="fr-FR" sz="1400">
                <a:solidFill>
                  <a:srgbClr val="000000"/>
                </a:solidFill>
                <a:latin typeface="Times New Roman"/>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3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3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4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4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4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4" name="" descr=""/>
          <p:cNvPicPr/>
          <p:nvPr/>
        </p:nvPicPr>
        <p:blipFill>
          <a:blip r:embed="rId2"/>
          <a:stretch>
            <a:fillRect/>
          </a:stretch>
        </p:blipFill>
        <p:spPr>
          <a:xfrm>
            <a:off x="3602880" y="1604520"/>
            <a:ext cx="4984920" cy="3977280"/>
          </a:xfrm>
          <a:prstGeom prst="rect">
            <a:avLst/>
          </a:prstGeom>
          <a:ln>
            <a:noFill/>
          </a:ln>
        </p:spPr>
      </p:pic>
      <p:pic>
        <p:nvPicPr>
          <p:cNvPr id="45"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54"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56"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5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516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4"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65"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3"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6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9"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3"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75"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76"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7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80"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81"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83"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84"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85" name="" descr=""/>
          <p:cNvPicPr/>
          <p:nvPr/>
        </p:nvPicPr>
        <p:blipFill>
          <a:blip r:embed="rId2"/>
          <a:stretch>
            <a:fillRect/>
          </a:stretch>
        </p:blipFill>
        <p:spPr>
          <a:xfrm>
            <a:off x="3602880" y="1604520"/>
            <a:ext cx="4984920" cy="3977280"/>
          </a:xfrm>
          <a:prstGeom prst="rect">
            <a:avLst/>
          </a:prstGeom>
          <a:ln>
            <a:noFill/>
          </a:ln>
        </p:spPr>
      </p:pic>
      <p:pic>
        <p:nvPicPr>
          <p:cNvPr id="86"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9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9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516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0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0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1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1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1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2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2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2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2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2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26" name="" descr=""/>
          <p:cNvPicPr/>
          <p:nvPr/>
        </p:nvPicPr>
        <p:blipFill>
          <a:blip r:embed="rId2"/>
          <a:stretch>
            <a:fillRect/>
          </a:stretch>
        </p:blipFill>
        <p:spPr>
          <a:xfrm>
            <a:off x="3602880" y="1604520"/>
            <a:ext cx="4984920" cy="3977280"/>
          </a:xfrm>
          <a:prstGeom prst="rect">
            <a:avLst/>
          </a:prstGeom>
          <a:ln>
            <a:noFill/>
          </a:ln>
        </p:spPr>
      </p:pic>
      <p:pic>
        <p:nvPicPr>
          <p:cNvPr id="127"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516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2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5160"/>
          </a:xfrm>
          <a:prstGeom prst="rect">
            <a:avLst/>
          </a:prstGeom>
        </p:spPr>
        <p:txBody>
          <a:bodyPr lIns="0" rIns="0" tIns="0" bIns="0" anchor="ctr"/>
          <a:p>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91760" cy="6857640"/>
          </a:xfrm>
          <a:prstGeom prst="rect">
            <a:avLst/>
          </a:prstGeom>
          <a:blipFill>
            <a:blip r:embed="rId2"/>
            <a:stretch>
              <a:fillRect/>
            </a:stretch>
          </a:blipFill>
          <a:ln w="19080">
            <a:noFill/>
          </a:ln>
        </p:spPr>
      </p:sp>
      <p:sp>
        <p:nvSpPr>
          <p:cNvPr id="1" name="CustomShape 2"/>
          <p:cNvSpPr/>
          <p:nvPr/>
        </p:nvSpPr>
        <p:spPr>
          <a:xfrm>
            <a:off x="0" y="2666880"/>
            <a:ext cx="4190760" cy="4190760"/>
          </a:xfrm>
          <a:prstGeom prst="ellipse">
            <a:avLst/>
          </a:prstGeom>
          <a:gradFill>
            <a:gsLst>
              <a:gs pos="0">
                <a:srgbClr val="9b6bf2"/>
              </a:gs>
              <a:gs pos="100000">
                <a:srgbClr val="9b6bf2"/>
              </a:gs>
            </a:gsLst>
            <a:path path="circle"/>
          </a:gradFill>
          <a:ln w="9360">
            <a:noFill/>
          </a:ln>
        </p:spPr>
      </p:sp>
      <p:sp>
        <p:nvSpPr>
          <p:cNvPr id="2" name="CustomShape 3"/>
          <p:cNvSpPr/>
          <p:nvPr/>
        </p:nvSpPr>
        <p:spPr>
          <a:xfrm>
            <a:off x="0" y="2895480"/>
            <a:ext cx="2361960" cy="2361960"/>
          </a:xfrm>
          <a:prstGeom prst="ellipse">
            <a:avLst/>
          </a:prstGeom>
          <a:gradFill>
            <a:gsLst>
              <a:gs pos="0">
                <a:srgbClr val="9b6bf2"/>
              </a:gs>
              <a:gs pos="100000">
                <a:srgbClr val="9b6bf2"/>
              </a:gs>
            </a:gsLst>
            <a:path path="circle"/>
          </a:gradFill>
          <a:ln w="9360">
            <a:noFill/>
          </a:ln>
        </p:spPr>
      </p:sp>
      <p:sp>
        <p:nvSpPr>
          <p:cNvPr id="3" name="CustomShape 4"/>
          <p:cNvSpPr/>
          <p:nvPr/>
        </p:nvSpPr>
        <p:spPr>
          <a:xfrm>
            <a:off x="8609040" y="5867280"/>
            <a:ext cx="990360" cy="990360"/>
          </a:xfrm>
          <a:prstGeom prst="ellipse">
            <a:avLst/>
          </a:prstGeom>
          <a:gradFill>
            <a:gsLst>
              <a:gs pos="0">
                <a:srgbClr val="9b6bf2"/>
              </a:gs>
              <a:gs pos="100000">
                <a:srgbClr val="9b6bf2"/>
              </a:gs>
            </a:gsLst>
            <a:path path="circle"/>
          </a:gradFill>
          <a:ln w="9360">
            <a:noFill/>
          </a:ln>
        </p:spPr>
      </p:sp>
      <p:sp>
        <p:nvSpPr>
          <p:cNvPr id="4" name="CustomShape 5"/>
          <p:cNvSpPr/>
          <p:nvPr/>
        </p:nvSpPr>
        <p:spPr>
          <a:xfrm>
            <a:off x="8609040" y="1676520"/>
            <a:ext cx="2819160" cy="2819160"/>
          </a:xfrm>
          <a:prstGeom prst="ellipse">
            <a:avLst/>
          </a:prstGeom>
          <a:gradFill>
            <a:gsLst>
              <a:gs pos="0">
                <a:srgbClr val="9b6bf2"/>
              </a:gs>
              <a:gs pos="100000">
                <a:srgbClr val="9b6bf2"/>
              </a:gs>
            </a:gsLst>
            <a:path path="circle"/>
          </a:gradFill>
          <a:ln w="9360">
            <a:noFill/>
          </a:ln>
        </p:spPr>
      </p:sp>
      <p:sp>
        <p:nvSpPr>
          <p:cNvPr id="5" name="CustomShape 6"/>
          <p:cNvSpPr/>
          <p:nvPr/>
        </p:nvSpPr>
        <p:spPr>
          <a:xfrm>
            <a:off x="7999560" y="8640"/>
            <a:ext cx="1599840" cy="1599840"/>
          </a:xfrm>
          <a:prstGeom prst="ellipse">
            <a:avLst/>
          </a:prstGeom>
          <a:gradFill>
            <a:gsLst>
              <a:gs pos="0">
                <a:srgbClr val="9b6bf2"/>
              </a:gs>
              <a:gs pos="100000">
                <a:srgbClr val="9b6bf2"/>
              </a:gs>
            </a:gsLst>
            <a:path path="circle"/>
          </a:gradFill>
          <a:ln w="9360">
            <a:noFill/>
          </a:ln>
        </p:spPr>
      </p:sp>
      <p:sp>
        <p:nvSpPr>
          <p:cNvPr id="6" name="CustomShape 7"/>
          <p:cNvSpPr/>
          <p:nvPr/>
        </p:nvSpPr>
        <p:spPr>
          <a:xfrm rot="21010200">
            <a:off x="8490960" y="1797480"/>
            <a:ext cx="3299040" cy="440640"/>
          </a:xfrm>
          <a:prstGeom prst="rect">
            <a:avLst/>
          </a:prstGeom>
          <a:solidFill>
            <a:srgbClr val="ffffff"/>
          </a:solidFill>
          <a:ln>
            <a:noFill/>
          </a:ln>
        </p:spPr>
      </p:sp>
      <p:sp>
        <p:nvSpPr>
          <p:cNvPr id="7" name="CustomShape 8"/>
          <p:cNvSpPr/>
          <p:nvPr/>
        </p:nvSpPr>
        <p:spPr>
          <a:xfrm>
            <a:off x="459360" y="1866240"/>
            <a:ext cx="11277360" cy="4533480"/>
          </a:xfrm>
          <a:prstGeom prst="rect">
            <a:avLst/>
          </a:prstGeom>
          <a:solidFill>
            <a:srgbClr val="ffffff"/>
          </a:solidFill>
          <a:ln>
            <a:noFill/>
          </a:ln>
        </p:spPr>
      </p:sp>
      <p:sp>
        <p:nvSpPr>
          <p:cNvPr id="8" name="CustomShape 9"/>
          <p:cNvSpPr/>
          <p:nvPr/>
        </p:nvSpPr>
        <p:spPr>
          <a:xfrm>
            <a:off x="0" y="1440"/>
            <a:ext cx="12191760" cy="6856200"/>
          </a:xfrm>
          <a:prstGeom prst="rect">
            <a:avLst/>
          </a:prstGeom>
          <a:solidFill>
            <a:srgbClr val="ffffff"/>
          </a:solidFill>
          <a:ln>
            <a:noFill/>
          </a:ln>
        </p:spPr>
      </p:sp>
      <p:sp>
        <p:nvSpPr>
          <p:cNvPr id="9" name="CustomShape 10"/>
          <p:cNvSpPr/>
          <p:nvPr/>
        </p:nvSpPr>
        <p:spPr>
          <a:xfrm>
            <a:off x="10437840" y="0"/>
            <a:ext cx="685440" cy="1142640"/>
          </a:xfrm>
          <a:prstGeom prst="rect">
            <a:avLst/>
          </a:prstGeom>
          <a:solidFill>
            <a:srgbClr val="b31166"/>
          </a:solidFill>
          <a:ln w="9360">
            <a:noFill/>
          </a:ln>
        </p:spPr>
      </p:sp>
      <p:sp>
        <p:nvSpPr>
          <p:cNvPr id="10" name="PlaceHolder 11"/>
          <p:cNvSpPr>
            <a:spLocks noGrp="1"/>
          </p:cNvSpPr>
          <p:nvPr>
            <p:ph type="title"/>
          </p:nvPr>
        </p:nvSpPr>
        <p:spPr>
          <a:xfrm>
            <a:off x="1141560" y="618480"/>
            <a:ext cx="9905400" cy="1478160"/>
          </a:xfrm>
          <a:prstGeom prst="rect">
            <a:avLst/>
          </a:prstGeom>
        </p:spPr>
        <p:txBody>
          <a:bodyPr lIns="0" rIns="0" tIns="0" bIns="0" anchor="ctr"/>
          <a:p>
            <a:r>
              <a:rPr lang="fr-FR" sz="3600">
                <a:latin typeface="Century Gothic"/>
              </a:rPr>
              <a:t>Cliquez pour éditer le format du texte-titre</a:t>
            </a:r>
            <a:endParaRPr/>
          </a:p>
        </p:txBody>
      </p:sp>
      <p:sp>
        <p:nvSpPr>
          <p:cNvPr id="11" name="PlaceHolder 1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fr-FR">
                <a:latin typeface="Century Gothic"/>
              </a:rPr>
              <a:t>Cliquez pour éditer le format du plan de texte</a:t>
            </a:r>
            <a:endParaRPr/>
          </a:p>
          <a:p>
            <a:pPr lvl="1">
              <a:buSzPct val="75000"/>
              <a:buFont typeface="StarSymbol"/>
              <a:buChar char=""/>
            </a:pPr>
            <a:r>
              <a:rPr lang="fr-FR" sz="1400">
                <a:latin typeface="Century Gothic"/>
              </a:rPr>
              <a:t>Second niveau de plan</a:t>
            </a:r>
            <a:endParaRPr/>
          </a:p>
          <a:p>
            <a:pPr lvl="2">
              <a:buSzPct val="45000"/>
              <a:buFont typeface="StarSymbol"/>
              <a:buChar char=""/>
            </a:pPr>
            <a:r>
              <a:rPr lang="fr-FR" sz="1200">
                <a:latin typeface="Century Gothic"/>
              </a:rPr>
              <a:t>Troisième niveau de plan</a:t>
            </a:r>
            <a:endParaRPr/>
          </a:p>
          <a:p>
            <a:pPr lvl="3">
              <a:buSzPct val="75000"/>
              <a:buFont typeface="StarSymbol"/>
              <a:buChar char=""/>
            </a:pPr>
            <a:r>
              <a:rPr lang="fr-FR" sz="1200">
                <a:latin typeface="Century Gothic"/>
              </a:rPr>
              <a:t>Quatrième niveau de plan</a:t>
            </a:r>
            <a:endParaRPr/>
          </a:p>
          <a:p>
            <a:pPr lvl="4">
              <a:buSzPct val="45000"/>
              <a:buFont typeface="StarSymbol"/>
              <a:buChar char=""/>
            </a:pPr>
            <a:r>
              <a:rPr lang="fr-FR" sz="2000">
                <a:latin typeface="Century Gothic"/>
              </a:rPr>
              <a:t>Cinquième niveau de plan</a:t>
            </a:r>
            <a:endParaRPr/>
          </a:p>
          <a:p>
            <a:pPr lvl="5">
              <a:buSzPct val="45000"/>
              <a:buFont typeface="StarSymbol"/>
              <a:buChar char=""/>
            </a:pPr>
            <a:r>
              <a:rPr lang="fr-FR" sz="2000">
                <a:latin typeface="Century Gothic"/>
              </a:rPr>
              <a:t>Sixième niveau de plan</a:t>
            </a:r>
            <a:endParaRPr/>
          </a:p>
          <a:p>
            <a:pPr lvl="6">
              <a:buSzPct val="45000"/>
              <a:buFont typeface="StarSymbol"/>
              <a:buChar char=""/>
            </a:pPr>
            <a:r>
              <a:rPr lang="fr-FR" sz="2000">
                <a:latin typeface="Century Gothic"/>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11292840" y="0"/>
            <a:ext cx="914040" cy="6857640"/>
          </a:xfrm>
          <a:prstGeom prst="rect">
            <a:avLst/>
          </a:prstGeom>
          <a:solidFill>
            <a:srgbClr val="d34817"/>
          </a:solidFill>
          <a:ln w="14040">
            <a:noFill/>
          </a:ln>
        </p:spPr>
      </p:sp>
      <p:sp>
        <p:nvSpPr>
          <p:cNvPr id="47" name="PlaceHolder 2"/>
          <p:cNvSpPr>
            <a:spLocks noGrp="1"/>
          </p:cNvSpPr>
          <p:nvPr>
            <p:ph type="dt"/>
          </p:nvPr>
        </p:nvSpPr>
        <p:spPr>
          <a:xfrm rot="16200000">
            <a:off x="10797480" y="999000"/>
            <a:ext cx="1904760" cy="364680"/>
          </a:xfrm>
          <a:prstGeom prst="rect">
            <a:avLst/>
          </a:prstGeom>
        </p:spPr>
        <p:txBody>
          <a:bodyPr lIns="45720" rIns="45720" tIns="91440" bIns="91440" anchor="ctr"/>
          <a:p>
            <a:pPr algn="r">
              <a:lnSpc>
                <a:spcPct val="100000"/>
              </a:lnSpc>
            </a:pPr>
            <a:r>
              <a:rPr lang="fr-FR" sz="1050">
                <a:solidFill>
                  <a:srgbClr val="ffffff"/>
                </a:solidFill>
                <a:latin typeface="Tw Cen MT"/>
              </a:rPr>
              <a:t>11/05/2015</a:t>
            </a:r>
            <a:endParaRPr/>
          </a:p>
        </p:txBody>
      </p:sp>
      <p:sp>
        <p:nvSpPr>
          <p:cNvPr id="48" name="PlaceHolder 3"/>
          <p:cNvSpPr>
            <a:spLocks noGrp="1"/>
          </p:cNvSpPr>
          <p:nvPr>
            <p:ph type="ftr"/>
          </p:nvPr>
        </p:nvSpPr>
        <p:spPr>
          <a:xfrm rot="16200000">
            <a:off x="9959400" y="4047120"/>
            <a:ext cx="3580920" cy="364680"/>
          </a:xfrm>
          <a:prstGeom prst="rect">
            <a:avLst/>
          </a:prstGeom>
        </p:spPr>
        <p:txBody>
          <a:bodyPr lIns="45720" rIns="45720" tIns="91440" bIns="91440" anchor="ctr"/>
          <a:p>
            <a:endParaRPr/>
          </a:p>
        </p:txBody>
      </p:sp>
      <p:sp>
        <p:nvSpPr>
          <p:cNvPr id="49" name="PlaceHolder 4"/>
          <p:cNvSpPr>
            <a:spLocks noGrp="1"/>
          </p:cNvSpPr>
          <p:nvPr>
            <p:ph type="sldNum"/>
          </p:nvPr>
        </p:nvSpPr>
        <p:spPr>
          <a:xfrm>
            <a:off x="11292840" y="6172200"/>
            <a:ext cx="914040" cy="593280"/>
          </a:xfrm>
          <a:prstGeom prst="rect">
            <a:avLst/>
          </a:prstGeom>
        </p:spPr>
        <p:txBody>
          <a:bodyPr lIns="45720" rIns="45720" anchor="ctr"/>
          <a:p>
            <a:pPr algn="r">
              <a:lnSpc>
                <a:spcPct val="100000"/>
              </a:lnSpc>
            </a:pPr>
            <a:fld id="{6425DA1A-D685-407D-9BD2-4A62E70C5CB7}" type="slidenum">
              <a:rPr lang="fr-FR" sz="1050">
                <a:solidFill>
                  <a:srgbClr val="ffffff"/>
                </a:solidFill>
                <a:latin typeface="Tw Cen MT"/>
              </a:rPr>
              <a:t>&lt;numéro&gt;</a:t>
            </a:fld>
            <a:endParaRPr/>
          </a:p>
        </p:txBody>
      </p:sp>
      <p:sp>
        <p:nvSpPr>
          <p:cNvPr id="50" name="CustomShape 5"/>
          <p:cNvSpPr/>
          <p:nvPr/>
        </p:nvSpPr>
        <p:spPr>
          <a:xfrm>
            <a:off x="0" y="0"/>
            <a:ext cx="456840" cy="6857640"/>
          </a:xfrm>
          <a:prstGeom prst="rect">
            <a:avLst/>
          </a:prstGeom>
          <a:solidFill>
            <a:srgbClr val="a6a1a1"/>
          </a:solidFill>
          <a:ln w="14040">
            <a:noFill/>
          </a:ln>
        </p:spPr>
      </p:sp>
      <p:sp>
        <p:nvSpPr>
          <p:cNvPr id="51" name="PlaceHolder 6"/>
          <p:cNvSpPr>
            <a:spLocks noGrp="1"/>
          </p:cNvSpPr>
          <p:nvPr>
            <p:ph type="title"/>
          </p:nvPr>
        </p:nvSpPr>
        <p:spPr>
          <a:xfrm>
            <a:off x="609480" y="273600"/>
            <a:ext cx="10972440" cy="1144800"/>
          </a:xfrm>
          <a:prstGeom prst="rect">
            <a:avLst/>
          </a:prstGeom>
        </p:spPr>
        <p:txBody>
          <a:bodyPr lIns="0" rIns="0" tIns="0" bIns="0" anchor="ctr"/>
          <a:p>
            <a:r>
              <a:rPr lang="fr-FR">
                <a:latin typeface="Century Schoolbook"/>
              </a:rPr>
              <a:t>Cliquez pour éditer le format du texte-titre</a:t>
            </a:r>
            <a:endParaRPr/>
          </a:p>
        </p:txBody>
      </p:sp>
      <p:sp>
        <p:nvSpPr>
          <p:cNvPr id="52"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fr-FR" sz="2000">
                <a:latin typeface="Century Schoolbook"/>
              </a:rPr>
              <a:t>Cliquez pour éditer le format du plan de texte</a:t>
            </a:r>
            <a:endParaRPr/>
          </a:p>
          <a:p>
            <a:pPr lvl="1">
              <a:buSzPct val="75000"/>
              <a:buFont typeface="StarSymbol"/>
              <a:buChar char=""/>
            </a:pPr>
            <a:r>
              <a:rPr lang="fr-FR" sz="1600">
                <a:latin typeface="Century Schoolbook"/>
              </a:rPr>
              <a:t>Second niveau de plan</a:t>
            </a:r>
            <a:endParaRPr/>
          </a:p>
          <a:p>
            <a:pPr lvl="2">
              <a:buSzPct val="45000"/>
              <a:buFont typeface="StarSymbol"/>
              <a:buChar char=""/>
            </a:pPr>
            <a:r>
              <a:rPr lang="fr-FR" sz="1400">
                <a:latin typeface="Century Schoolbook"/>
              </a:rPr>
              <a:t>Troisième niveau de plan</a:t>
            </a:r>
            <a:endParaRPr/>
          </a:p>
          <a:p>
            <a:pPr lvl="3">
              <a:buSzPct val="75000"/>
              <a:buFont typeface="StarSymbol"/>
              <a:buChar char=""/>
            </a:pPr>
            <a:r>
              <a:rPr lang="fr-FR" sz="1400">
                <a:latin typeface="Century Schoolbook"/>
              </a:rPr>
              <a:t>Quatrième niveau de plan</a:t>
            </a:r>
            <a:endParaRPr/>
          </a:p>
          <a:p>
            <a:pPr lvl="4">
              <a:buSzPct val="45000"/>
              <a:buFont typeface="StarSymbol"/>
              <a:buChar char=""/>
            </a:pPr>
            <a:r>
              <a:rPr lang="fr-FR" sz="2000">
                <a:latin typeface="Century Schoolbook"/>
              </a:rPr>
              <a:t>Cinquième niveau de plan</a:t>
            </a:r>
            <a:endParaRPr/>
          </a:p>
          <a:p>
            <a:pPr lvl="5">
              <a:buSzPct val="45000"/>
              <a:buFont typeface="StarSymbol"/>
              <a:buChar char=""/>
            </a:pPr>
            <a:r>
              <a:rPr lang="fr-FR" sz="2000">
                <a:latin typeface="Century Schoolbook"/>
              </a:rPr>
              <a:t>Sixième niveau de plan</a:t>
            </a:r>
            <a:endParaRPr/>
          </a:p>
          <a:p>
            <a:pPr lvl="6">
              <a:buSzPct val="45000"/>
              <a:buFont typeface="StarSymbol"/>
              <a:buChar char=""/>
            </a:pPr>
            <a:r>
              <a:rPr lang="fr-FR" sz="2000">
                <a:latin typeface="Century Schoolbook"/>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87" name="CustomShape 1"/>
          <p:cNvSpPr/>
          <p:nvPr/>
        </p:nvSpPr>
        <p:spPr>
          <a:xfrm>
            <a:off x="11292840" y="0"/>
            <a:ext cx="914040" cy="6857640"/>
          </a:xfrm>
          <a:prstGeom prst="rect">
            <a:avLst/>
          </a:prstGeom>
          <a:solidFill>
            <a:srgbClr val="d34817"/>
          </a:solidFill>
          <a:ln w="14040">
            <a:noFill/>
          </a:ln>
        </p:spPr>
      </p:sp>
      <p:sp>
        <p:nvSpPr>
          <p:cNvPr id="88" name="PlaceHolder 2"/>
          <p:cNvSpPr>
            <a:spLocks noGrp="1"/>
          </p:cNvSpPr>
          <p:nvPr>
            <p:ph type="title"/>
          </p:nvPr>
        </p:nvSpPr>
        <p:spPr>
          <a:xfrm>
            <a:off x="1261800" y="294120"/>
            <a:ext cx="9692280" cy="1396800"/>
          </a:xfrm>
          <a:prstGeom prst="rect">
            <a:avLst/>
          </a:prstGeom>
        </p:spPr>
        <p:txBody>
          <a:bodyPr tIns="27360" anchor="b"/>
          <a:p>
            <a:pPr>
              <a:lnSpc>
                <a:spcPct val="90000"/>
              </a:lnSpc>
            </a:pPr>
            <a:r>
              <a:rPr b="1" lang="fr-FR" sz="4400">
                <a:solidFill>
                  <a:srgbClr val="d34817"/>
                </a:solidFill>
                <a:latin typeface="Century Schoolbook"/>
              </a:rPr>
              <a:t>Cliquez pour éditer le format du texte-titreModifiez le style du titre</a:t>
            </a:r>
            <a:endParaRPr/>
          </a:p>
        </p:txBody>
      </p:sp>
      <p:sp>
        <p:nvSpPr>
          <p:cNvPr id="89" name="PlaceHolder 3"/>
          <p:cNvSpPr>
            <a:spLocks noGrp="1"/>
          </p:cNvSpPr>
          <p:nvPr>
            <p:ph type="body"/>
          </p:nvPr>
        </p:nvSpPr>
        <p:spPr>
          <a:xfrm>
            <a:off x="1261800" y="1828800"/>
            <a:ext cx="8595000" cy="4350960"/>
          </a:xfrm>
          <a:prstGeom prst="rect">
            <a:avLst/>
          </a:prstGeom>
        </p:spPr>
        <p:txBody>
          <a:bodyPr/>
          <a:p>
            <a:pPr>
              <a:buSzPct val="45000"/>
              <a:buFont typeface="StarSymbol"/>
              <a:buChar char=""/>
            </a:pPr>
            <a:r>
              <a:rPr lang="fr-FR" sz="2000">
                <a:solidFill>
                  <a:srgbClr val="595959"/>
                </a:solidFill>
                <a:latin typeface="Century Schoolbook"/>
              </a:rPr>
              <a:t>Cliquez pour éditer le format du plan de texte</a:t>
            </a:r>
            <a:endParaRPr/>
          </a:p>
          <a:p>
            <a:pPr lvl="1">
              <a:buSzPct val="75000"/>
              <a:buFont typeface="StarSymbol"/>
              <a:buChar char=""/>
            </a:pPr>
            <a:r>
              <a:rPr lang="fr-FR" sz="2000">
                <a:solidFill>
                  <a:srgbClr val="595959"/>
                </a:solidFill>
                <a:latin typeface="Century Schoolbook"/>
              </a:rPr>
              <a:t>Second niveau de plan</a:t>
            </a:r>
            <a:endParaRPr/>
          </a:p>
          <a:p>
            <a:pPr lvl="2">
              <a:buSzPct val="45000"/>
              <a:buFont typeface="StarSymbol"/>
              <a:buChar char=""/>
            </a:pPr>
            <a:r>
              <a:rPr lang="fr-FR" sz="2000">
                <a:solidFill>
                  <a:srgbClr val="595959"/>
                </a:solidFill>
                <a:latin typeface="Century Schoolbook"/>
              </a:rPr>
              <a:t>Troisième niveau de plan</a:t>
            </a:r>
            <a:endParaRPr/>
          </a:p>
          <a:p>
            <a:pPr lvl="3">
              <a:buSzPct val="75000"/>
              <a:buFont typeface="StarSymbol"/>
              <a:buChar char=""/>
            </a:pPr>
            <a:r>
              <a:rPr lang="fr-FR" sz="2000">
                <a:solidFill>
                  <a:srgbClr val="595959"/>
                </a:solidFill>
                <a:latin typeface="Century Schoolbook"/>
              </a:rPr>
              <a:t>Quatrième niveau de plan</a:t>
            </a:r>
            <a:endParaRPr/>
          </a:p>
          <a:p>
            <a:pPr lvl="4">
              <a:buSzPct val="45000"/>
              <a:buFont typeface="StarSymbol"/>
              <a:buChar char=""/>
            </a:pPr>
            <a:r>
              <a:rPr lang="fr-FR" sz="2000">
                <a:solidFill>
                  <a:srgbClr val="595959"/>
                </a:solidFill>
                <a:latin typeface="Century Schoolbook"/>
              </a:rPr>
              <a:t>Cinquième niveau de plan</a:t>
            </a:r>
            <a:endParaRPr/>
          </a:p>
          <a:p>
            <a:pPr lvl="5">
              <a:buSzPct val="45000"/>
              <a:buFont typeface="StarSymbol"/>
              <a:buChar char=""/>
            </a:pPr>
            <a:r>
              <a:rPr lang="fr-FR" sz="2000">
                <a:solidFill>
                  <a:srgbClr val="595959"/>
                </a:solidFill>
                <a:latin typeface="Century Schoolbook"/>
              </a:rPr>
              <a:t>Sixième niveau de plan</a:t>
            </a:r>
            <a:endParaRPr/>
          </a:p>
          <a:p>
            <a:pPr>
              <a:lnSpc>
                <a:spcPct val="100000"/>
              </a:lnSpc>
              <a:buSzPct val="80000"/>
              <a:buFont typeface="Arial"/>
              <a:buChar char="•"/>
            </a:pPr>
            <a:r>
              <a:rPr lang="fr-FR" sz="2000">
                <a:solidFill>
                  <a:srgbClr val="595959"/>
                </a:solidFill>
                <a:latin typeface="Century Schoolbook"/>
              </a:rPr>
              <a:t>Septième niveau de planModifiez les styles du texte du masque</a:t>
            </a:r>
            <a:endParaRPr/>
          </a:p>
          <a:p>
            <a:pPr lvl="1">
              <a:lnSpc>
                <a:spcPct val="100000"/>
              </a:lnSpc>
              <a:buFont typeface="Wingdings 2" charset="2"/>
              <a:buChar char=""/>
            </a:pPr>
            <a:r>
              <a:rPr lang="fr-FR">
                <a:solidFill>
                  <a:srgbClr val="595959"/>
                </a:solidFill>
                <a:latin typeface="Century Schoolbook"/>
              </a:rPr>
              <a:t>Deuxième niveau</a:t>
            </a:r>
            <a:endParaRPr/>
          </a:p>
          <a:p>
            <a:pPr lvl="2">
              <a:lnSpc>
                <a:spcPct val="100000"/>
              </a:lnSpc>
              <a:buFont typeface="Wingdings 2" charset="2"/>
              <a:buChar char=""/>
            </a:pPr>
            <a:r>
              <a:rPr lang="fr-FR" sz="1600">
                <a:solidFill>
                  <a:srgbClr val="595959"/>
                </a:solidFill>
                <a:latin typeface="Century Schoolbook"/>
              </a:rPr>
              <a:t>Troisième niveau</a:t>
            </a:r>
            <a:endParaRPr/>
          </a:p>
          <a:p>
            <a:pPr lvl="3">
              <a:lnSpc>
                <a:spcPct val="100000"/>
              </a:lnSpc>
              <a:buFont typeface="Wingdings 2" charset="2"/>
              <a:buChar char=""/>
            </a:pPr>
            <a:r>
              <a:rPr lang="fr-FR" sz="1400">
                <a:solidFill>
                  <a:srgbClr val="595959"/>
                </a:solidFill>
                <a:latin typeface="Century Schoolbook"/>
              </a:rPr>
              <a:t>Quatrième niveau</a:t>
            </a:r>
            <a:endParaRPr/>
          </a:p>
          <a:p>
            <a:pPr lvl="4">
              <a:lnSpc>
                <a:spcPct val="100000"/>
              </a:lnSpc>
              <a:buFont typeface="Wingdings 2" charset="2"/>
              <a:buChar char=""/>
            </a:pPr>
            <a:r>
              <a:rPr lang="fr-FR" sz="1400">
                <a:solidFill>
                  <a:srgbClr val="595959"/>
                </a:solidFill>
                <a:latin typeface="Century Schoolbook"/>
              </a:rPr>
              <a:t>Cinquième niveau</a:t>
            </a:r>
            <a:endParaRPr/>
          </a:p>
        </p:txBody>
      </p:sp>
      <p:sp>
        <p:nvSpPr>
          <p:cNvPr id="90" name="PlaceHolder 4"/>
          <p:cNvSpPr>
            <a:spLocks noGrp="1"/>
          </p:cNvSpPr>
          <p:nvPr>
            <p:ph type="dt"/>
          </p:nvPr>
        </p:nvSpPr>
        <p:spPr>
          <a:xfrm rot="16200000">
            <a:off x="10797480" y="999000"/>
            <a:ext cx="1904760" cy="364680"/>
          </a:xfrm>
          <a:prstGeom prst="rect">
            <a:avLst/>
          </a:prstGeom>
        </p:spPr>
        <p:txBody>
          <a:bodyPr lIns="45720" rIns="45720" tIns="91440" bIns="91440" anchor="ctr"/>
          <a:p>
            <a:pPr algn="r">
              <a:lnSpc>
                <a:spcPct val="100000"/>
              </a:lnSpc>
            </a:pPr>
            <a:r>
              <a:rPr lang="fr-FR" sz="1050">
                <a:solidFill>
                  <a:srgbClr val="ffffff"/>
                </a:solidFill>
                <a:latin typeface="Tw Cen MT"/>
              </a:rPr>
              <a:t>11/05/2015</a:t>
            </a:r>
            <a:endParaRPr/>
          </a:p>
        </p:txBody>
      </p:sp>
      <p:sp>
        <p:nvSpPr>
          <p:cNvPr id="91" name="PlaceHolder 5"/>
          <p:cNvSpPr>
            <a:spLocks noGrp="1"/>
          </p:cNvSpPr>
          <p:nvPr>
            <p:ph type="ftr"/>
          </p:nvPr>
        </p:nvSpPr>
        <p:spPr>
          <a:xfrm rot="16200000">
            <a:off x="9959400" y="4047120"/>
            <a:ext cx="3580920" cy="364680"/>
          </a:xfrm>
          <a:prstGeom prst="rect">
            <a:avLst/>
          </a:prstGeom>
        </p:spPr>
        <p:txBody>
          <a:bodyPr lIns="45720" rIns="45720" tIns="91440" bIns="91440" anchor="ctr"/>
          <a:p>
            <a:endParaRPr/>
          </a:p>
        </p:txBody>
      </p:sp>
      <p:sp>
        <p:nvSpPr>
          <p:cNvPr id="92" name="PlaceHolder 6"/>
          <p:cNvSpPr>
            <a:spLocks noGrp="1"/>
          </p:cNvSpPr>
          <p:nvPr>
            <p:ph type="sldNum"/>
          </p:nvPr>
        </p:nvSpPr>
        <p:spPr>
          <a:xfrm>
            <a:off x="11292840" y="6172200"/>
            <a:ext cx="914040" cy="593280"/>
          </a:xfrm>
          <a:prstGeom prst="rect">
            <a:avLst/>
          </a:prstGeom>
        </p:spPr>
        <p:txBody>
          <a:bodyPr lIns="45720" rIns="45720" anchor="ctr"/>
          <a:p>
            <a:pPr algn="r">
              <a:lnSpc>
                <a:spcPct val="100000"/>
              </a:lnSpc>
            </a:pPr>
            <a:fld id="{9ABC783C-8CA1-4353-A879-D10848669BAB}" type="slidenum">
              <a:rPr lang="fr-FR" sz="1050">
                <a:solidFill>
                  <a:srgbClr val="ffffff"/>
                </a:solidFill>
                <a:latin typeface="Tw Cen MT"/>
              </a:rPr>
              <a:t>&lt;numéro&gt;</a:t>
            </a:fld>
            <a:endParaRPr/>
          </a:p>
        </p:txBody>
      </p:sp>
      <p:sp>
        <p:nvSpPr>
          <p:cNvPr id="93" name="CustomShape 7"/>
          <p:cNvSpPr/>
          <p:nvPr/>
        </p:nvSpPr>
        <p:spPr>
          <a:xfrm>
            <a:off x="0" y="0"/>
            <a:ext cx="456840" cy="6857640"/>
          </a:xfrm>
          <a:prstGeom prst="rect">
            <a:avLst/>
          </a:prstGeom>
          <a:solidFill>
            <a:srgbClr val="a6a1a1"/>
          </a:solidFill>
          <a:ln w="14040">
            <a:noFill/>
          </a:ln>
        </p:spPr>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1800000" y="4812840"/>
            <a:ext cx="8790840" cy="946800"/>
          </a:xfrm>
          <a:prstGeom prst="rect">
            <a:avLst/>
          </a:prstGeom>
          <a:noFill/>
          <a:ln>
            <a:noFill/>
          </a:ln>
        </p:spPr>
        <p:txBody>
          <a:bodyPr lIns="90000" rIns="90000" tIns="45000" bIns="45000" anchor="b"/>
          <a:p>
            <a:pPr algn="ctr">
              <a:lnSpc>
                <a:spcPct val="100000"/>
              </a:lnSpc>
            </a:pPr>
            <a:r>
              <a:rPr b="1" lang="fr-FR" sz="6000">
                <a:solidFill>
                  <a:srgbClr val="000000"/>
                </a:solidFill>
                <a:latin typeface="Tw Cen MT"/>
              </a:rPr>
              <a:t>Gopiwan</a:t>
            </a:r>
            <a:endParaRPr/>
          </a:p>
        </p:txBody>
      </p:sp>
      <p:sp>
        <p:nvSpPr>
          <p:cNvPr id="134" name="CustomShape 2"/>
          <p:cNvSpPr/>
          <p:nvPr/>
        </p:nvSpPr>
        <p:spPr>
          <a:xfrm>
            <a:off x="9334080" y="4896720"/>
            <a:ext cx="2185560" cy="1654920"/>
          </a:xfrm>
          <a:prstGeom prst="rect">
            <a:avLst/>
          </a:prstGeom>
          <a:noFill/>
          <a:ln>
            <a:noFill/>
          </a:ln>
        </p:spPr>
        <p:txBody>
          <a:bodyPr lIns="90000" rIns="90000" tIns="45000" bIns="45000"/>
          <a:p>
            <a:pPr>
              <a:lnSpc>
                <a:spcPct val="100000"/>
              </a:lnSpc>
            </a:pPr>
            <a:r>
              <a:rPr b="1" lang="fr-FR" sz="2000" u="dbl">
                <a:solidFill>
                  <a:srgbClr val="000000"/>
                </a:solidFill>
                <a:latin typeface="Tw Cen MT"/>
              </a:rPr>
              <a:t>Groupe 4 :</a:t>
            </a:r>
            <a:endParaRPr/>
          </a:p>
        </p:txBody>
      </p:sp>
      <p:sp>
        <p:nvSpPr>
          <p:cNvPr id="135" name="CustomShape 3"/>
          <p:cNvSpPr/>
          <p:nvPr/>
        </p:nvSpPr>
        <p:spPr>
          <a:xfrm>
            <a:off x="9384120" y="5508360"/>
            <a:ext cx="2807640" cy="1187280"/>
          </a:xfrm>
          <a:prstGeom prst="rect">
            <a:avLst/>
          </a:prstGeom>
          <a:noFill/>
          <a:ln>
            <a:noFill/>
          </a:ln>
        </p:spPr>
        <p:txBody>
          <a:bodyPr lIns="90000" rIns="90000" tIns="45000" bIns="45000"/>
          <a:p>
            <a:pPr>
              <a:lnSpc>
                <a:spcPct val="100000"/>
              </a:lnSpc>
            </a:pPr>
            <a:r>
              <a:rPr lang="fr-FR">
                <a:solidFill>
                  <a:srgbClr val="000000"/>
                </a:solidFill>
                <a:latin typeface="Tw Cen MT"/>
              </a:rPr>
              <a:t>David Barrat</a:t>
            </a:r>
            <a:endParaRPr/>
          </a:p>
          <a:p>
            <a:pPr>
              <a:lnSpc>
                <a:spcPct val="100000"/>
              </a:lnSpc>
            </a:pPr>
            <a:r>
              <a:rPr lang="fr-FR">
                <a:solidFill>
                  <a:srgbClr val="000000"/>
                </a:solidFill>
                <a:latin typeface="Tw Cen MT"/>
              </a:rPr>
              <a:t>Guillaume Claudic</a:t>
            </a:r>
            <a:endParaRPr/>
          </a:p>
          <a:p>
            <a:pPr>
              <a:lnSpc>
                <a:spcPct val="100000"/>
              </a:lnSpc>
            </a:pPr>
            <a:r>
              <a:rPr lang="fr-FR">
                <a:solidFill>
                  <a:srgbClr val="000000"/>
                </a:solidFill>
                <a:latin typeface="Tw Cen MT"/>
              </a:rPr>
              <a:t>Nicolas Bloyet</a:t>
            </a:r>
            <a:endParaRPr/>
          </a:p>
          <a:p>
            <a:pPr>
              <a:lnSpc>
                <a:spcPct val="100000"/>
              </a:lnSpc>
            </a:pPr>
            <a:r>
              <a:rPr lang="fr-FR">
                <a:solidFill>
                  <a:srgbClr val="000000"/>
                </a:solidFill>
                <a:latin typeface="Tw Cen MT"/>
              </a:rPr>
              <a:t>Nailya Bogrova</a:t>
            </a:r>
            <a:endParaRPr/>
          </a:p>
        </p:txBody>
      </p:sp>
      <p:pic>
        <p:nvPicPr>
          <p:cNvPr id="136" name="Image 4" descr=""/>
          <p:cNvPicPr/>
          <p:nvPr/>
        </p:nvPicPr>
        <p:blipFill>
          <a:blip r:embed="rId1"/>
          <a:stretch>
            <a:fillRect/>
          </a:stretch>
        </p:blipFill>
        <p:spPr>
          <a:xfrm>
            <a:off x="10550880" y="290160"/>
            <a:ext cx="1079640" cy="1496520"/>
          </a:xfrm>
          <a:prstGeom prst="rect">
            <a:avLst/>
          </a:prstGeom>
          <a:ln>
            <a:noFill/>
          </a:ln>
        </p:spPr>
      </p:pic>
      <p:sp>
        <p:nvSpPr>
          <p:cNvPr id="137" name="CustomShape 4"/>
          <p:cNvSpPr/>
          <p:nvPr/>
        </p:nvSpPr>
        <p:spPr>
          <a:xfrm>
            <a:off x="3672000" y="6264000"/>
            <a:ext cx="3455640" cy="820800"/>
          </a:xfrm>
          <a:prstGeom prst="rect">
            <a:avLst/>
          </a:prstGeom>
          <a:noFill/>
          <a:ln>
            <a:noFill/>
          </a:ln>
        </p:spPr>
        <p:txBody>
          <a:bodyPr lIns="90000" rIns="90000" tIns="45000" bIns="45000"/>
          <a:p>
            <a:pPr>
              <a:lnSpc>
                <a:spcPct val="100000"/>
              </a:lnSpc>
            </a:pPr>
            <a:r>
              <a:rPr lang="fr-FR" sz="2400">
                <a:solidFill>
                  <a:srgbClr val="3b3059"/>
                </a:solidFill>
                <a:latin typeface="Tw Cen MT"/>
              </a:rPr>
              <a:t>Mardi 26 Mai 2015</a:t>
            </a:r>
            <a:endParaRPr/>
          </a:p>
        </p:txBody>
      </p:sp>
      <p:pic>
        <p:nvPicPr>
          <p:cNvPr id="138" name="Image 216" descr=""/>
          <p:cNvPicPr/>
          <p:nvPr/>
        </p:nvPicPr>
        <p:blipFill>
          <a:blip r:embed="rId2"/>
          <a:stretch>
            <a:fillRect/>
          </a:stretch>
        </p:blipFill>
        <p:spPr>
          <a:xfrm>
            <a:off x="2664000" y="60120"/>
            <a:ext cx="5759640" cy="56275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CustomShape 1"/>
          <p:cNvSpPr/>
          <p:nvPr/>
        </p:nvSpPr>
        <p:spPr>
          <a:xfrm>
            <a:off x="1141560" y="678960"/>
            <a:ext cx="9905400" cy="147780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Conclusion</a:t>
            </a:r>
            <a:endParaRPr/>
          </a:p>
        </p:txBody>
      </p:sp>
      <p:sp>
        <p:nvSpPr>
          <p:cNvPr id="172" name="CustomShape 2"/>
          <p:cNvSpPr/>
          <p:nvPr/>
        </p:nvSpPr>
        <p:spPr>
          <a:xfrm>
            <a:off x="1296000" y="2650680"/>
            <a:ext cx="9905400" cy="354096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Découverte intéressante de la programmation embarquée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Apprentissage du modèle de programmation REST</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Issue du projet plutôt positive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Bonne cohésion de groupe globalement</a:t>
            </a:r>
            <a:endParaRPr/>
          </a:p>
        </p:txBody>
      </p:sp>
      <p:sp>
        <p:nvSpPr>
          <p:cNvPr id="173" name="CustomShape 3"/>
          <p:cNvSpPr/>
          <p:nvPr/>
        </p:nvSpPr>
        <p:spPr>
          <a:xfrm>
            <a:off x="10276200" y="5883120"/>
            <a:ext cx="770400" cy="364320"/>
          </a:xfrm>
          <a:prstGeom prst="rect">
            <a:avLst/>
          </a:prstGeom>
          <a:noFill/>
          <a:ln>
            <a:noFill/>
          </a:ln>
        </p:spPr>
        <p:txBody>
          <a:bodyPr lIns="90000" rIns="90000" tIns="45000" bIns="45000" anchor="ctr"/>
          <a:p>
            <a:pPr algn="r">
              <a:lnSpc>
                <a:spcPct val="100000"/>
              </a:lnSpc>
            </a:pPr>
            <a:fld id="{DEC14C2F-A609-4FB9-AB0E-03846006BBF7}" type="slidenum">
              <a:rPr lang="fr-FR" sz="1050">
                <a:solidFill>
                  <a:srgbClr val="ffffff"/>
                </a:solidFill>
                <a:latin typeface="Tw Cen MT"/>
              </a:rPr>
              <a:t>&lt;numéro&gt;</a:t>
            </a:fld>
            <a:endParaRPr/>
          </a:p>
        </p:txBody>
      </p:sp>
      <p:sp>
        <p:nvSpPr>
          <p:cNvPr id="174" name="TextShape 4"/>
          <p:cNvSpPr txBox="1"/>
          <p:nvPr/>
        </p:nvSpPr>
        <p:spPr>
          <a:xfrm>
            <a:off x="11292840" y="6172200"/>
            <a:ext cx="914040" cy="593280"/>
          </a:xfrm>
          <a:prstGeom prst="rect">
            <a:avLst/>
          </a:prstGeom>
        </p:spPr>
        <p:txBody>
          <a:bodyPr lIns="45720" rIns="45720" anchor="ctr"/>
          <a:p>
            <a:pPr algn="r">
              <a:lnSpc>
                <a:spcPct val="100000"/>
              </a:lnSpc>
            </a:pPr>
            <a:fld id="{D32E916D-C38C-480A-8A4D-AF378F75782B}" type="slidenum">
              <a:rPr lang="fr-FR" sz="4400">
                <a:solidFill>
                  <a:srgbClr val="ffffff"/>
                </a:solidFill>
                <a:latin typeface="Tw Cen MT"/>
              </a:rPr>
              <a:t>&lt;numéro&gt;</a:t>
            </a:fld>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CustomShape 1"/>
          <p:cNvSpPr/>
          <p:nvPr/>
        </p:nvSpPr>
        <p:spPr>
          <a:xfrm>
            <a:off x="1141560" y="504000"/>
            <a:ext cx="9905400" cy="1477800"/>
          </a:xfrm>
          <a:prstGeom prst="rect">
            <a:avLst/>
          </a:prstGeom>
          <a:noFill/>
          <a:ln>
            <a:noFill/>
          </a:ln>
        </p:spPr>
        <p:txBody>
          <a:bodyPr lIns="90000" rIns="90000" tIns="45000" bIns="45000" anchor="ctr"/>
          <a:p>
            <a:pPr algn="ctr">
              <a:lnSpc>
                <a:spcPct val="100000"/>
              </a:lnSpc>
            </a:pPr>
            <a:r>
              <a:rPr lang="fr-FR" sz="4800">
                <a:solidFill>
                  <a:srgbClr val="000000"/>
                </a:solidFill>
                <a:latin typeface="Tw Cen MT"/>
              </a:rPr>
              <a:t>Plan</a:t>
            </a:r>
            <a:endParaRPr/>
          </a:p>
        </p:txBody>
      </p:sp>
      <p:sp>
        <p:nvSpPr>
          <p:cNvPr id="140" name="CustomShape 2"/>
          <p:cNvSpPr/>
          <p:nvPr/>
        </p:nvSpPr>
        <p:spPr>
          <a:xfrm>
            <a:off x="1141560" y="1695960"/>
            <a:ext cx="9905400" cy="4371480"/>
          </a:xfrm>
          <a:prstGeom prst="rect">
            <a:avLst/>
          </a:prstGeom>
          <a:noFill/>
          <a:ln>
            <a:noFill/>
          </a:ln>
        </p:spPr>
        <p:txBody>
          <a:bodyPr lIns="90000" rIns="90000" tIns="45000" bIns="45000"/>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Présentation du projet</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Répartition des tâches</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Fonctionnalités implantées</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Interface client</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Problèmes rencontrés</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Architecture</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Démonstration</a:t>
            </a:r>
            <a:endParaRPr/>
          </a:p>
          <a:p>
            <a:pPr>
              <a:lnSpc>
                <a:spcPct val="120000"/>
              </a:lnSpc>
              <a:buSzPct val="125000"/>
              <a:buFont typeface="Arial"/>
              <a:buChar char="•"/>
            </a:pPr>
            <a:r>
              <a:rPr lang="fr-FR" sz="3200">
                <a:solidFill>
                  <a:srgbClr val="000000"/>
                </a:solidFill>
                <a:latin typeface="Tw Cen MT"/>
              </a:rPr>
              <a:t>  </a:t>
            </a:r>
            <a:r>
              <a:rPr lang="fr-FR" sz="3200">
                <a:solidFill>
                  <a:srgbClr val="000000"/>
                </a:solidFill>
                <a:latin typeface="Tw Cen MT"/>
              </a:rPr>
              <a:t>Conclusion</a:t>
            </a:r>
            <a:endParaRPr/>
          </a:p>
        </p:txBody>
      </p:sp>
      <p:sp>
        <p:nvSpPr>
          <p:cNvPr id="141" name="CustomShape 3"/>
          <p:cNvSpPr/>
          <p:nvPr/>
        </p:nvSpPr>
        <p:spPr>
          <a:xfrm>
            <a:off x="10276200" y="5883120"/>
            <a:ext cx="770400" cy="364320"/>
          </a:xfrm>
          <a:prstGeom prst="rect">
            <a:avLst/>
          </a:prstGeom>
          <a:noFill/>
          <a:ln>
            <a:noFill/>
          </a:ln>
        </p:spPr>
        <p:txBody>
          <a:bodyPr lIns="90000" rIns="90000" tIns="45000" bIns="45000" anchor="ctr"/>
          <a:p>
            <a:pPr algn="r">
              <a:lnSpc>
                <a:spcPct val="100000"/>
              </a:lnSpc>
            </a:pPr>
            <a:fld id="{F532D57F-484E-4F2E-ACFB-10082670EF01}" type="slidenum">
              <a:rPr lang="fr-FR" sz="1050">
                <a:solidFill>
                  <a:srgbClr val="ffffff"/>
                </a:solidFill>
                <a:latin typeface="Tw Cen MT"/>
              </a:rPr>
              <a:t>&lt;numéro&gt;</a:t>
            </a:fld>
            <a:endParaRPr/>
          </a:p>
        </p:txBody>
      </p:sp>
      <p:sp>
        <p:nvSpPr>
          <p:cNvPr id="142" name="TextShape 4"/>
          <p:cNvSpPr txBox="1"/>
          <p:nvPr/>
        </p:nvSpPr>
        <p:spPr>
          <a:xfrm>
            <a:off x="11292840" y="6172200"/>
            <a:ext cx="914040" cy="593280"/>
          </a:xfrm>
          <a:prstGeom prst="rect">
            <a:avLst/>
          </a:prstGeom>
        </p:spPr>
        <p:txBody>
          <a:bodyPr lIns="45720" rIns="45720" anchor="ctr"/>
          <a:p>
            <a:pPr algn="r">
              <a:lnSpc>
                <a:spcPct val="100000"/>
              </a:lnSpc>
            </a:pPr>
            <a:r>
              <a:rPr lang="fr-FR" sz="4000">
                <a:solidFill>
                  <a:srgbClr val="ffffff"/>
                </a:solidFill>
                <a:latin typeface="Tw Cen MT"/>
              </a:rPr>
              <a:t>2</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CustomShape 1"/>
          <p:cNvSpPr/>
          <p:nvPr/>
        </p:nvSpPr>
        <p:spPr>
          <a:xfrm>
            <a:off x="1220760" y="-281880"/>
            <a:ext cx="9905400" cy="147780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Présentation du projet</a:t>
            </a:r>
            <a:endParaRPr/>
          </a:p>
        </p:txBody>
      </p:sp>
      <p:sp>
        <p:nvSpPr>
          <p:cNvPr id="144" name="CustomShape 2"/>
          <p:cNvSpPr/>
          <p:nvPr/>
        </p:nvSpPr>
        <p:spPr>
          <a:xfrm>
            <a:off x="1220760" y="1099800"/>
            <a:ext cx="9658080" cy="194364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Robot piloté à distance (hotspot wifi+serveur Jetty)</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Raspberry pi</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Carte Gopigo</a:t>
            </a:r>
            <a:endParaRPr/>
          </a:p>
          <a:p>
            <a:pPr>
              <a:lnSpc>
                <a:spcPct val="120000"/>
              </a:lnSpc>
            </a:pPr>
            <a:endParaRPr/>
          </a:p>
        </p:txBody>
      </p:sp>
      <p:sp>
        <p:nvSpPr>
          <p:cNvPr id="145" name="CustomShape 3"/>
          <p:cNvSpPr/>
          <p:nvPr/>
        </p:nvSpPr>
        <p:spPr>
          <a:xfrm>
            <a:off x="10276200" y="5883120"/>
            <a:ext cx="770400" cy="364320"/>
          </a:xfrm>
          <a:prstGeom prst="rect">
            <a:avLst/>
          </a:prstGeom>
          <a:noFill/>
          <a:ln>
            <a:noFill/>
          </a:ln>
        </p:spPr>
        <p:txBody>
          <a:bodyPr lIns="90000" rIns="90000" tIns="45000" bIns="45000" anchor="ctr"/>
          <a:p>
            <a:pPr algn="r">
              <a:lnSpc>
                <a:spcPct val="100000"/>
              </a:lnSpc>
            </a:pPr>
            <a:fld id="{A8DA8CB9-3677-4D8C-A2E5-E0C621B0699E}" type="slidenum">
              <a:rPr lang="fr-FR" sz="1050">
                <a:solidFill>
                  <a:srgbClr val="ffffff"/>
                </a:solidFill>
                <a:latin typeface="Tw Cen MT"/>
              </a:rPr>
              <a:t>&lt;numéro&gt;</a:t>
            </a:fld>
            <a:endParaRPr/>
          </a:p>
        </p:txBody>
      </p:sp>
      <p:pic>
        <p:nvPicPr>
          <p:cNvPr id="146" name="Image 223" descr=""/>
          <p:cNvPicPr/>
          <p:nvPr/>
        </p:nvPicPr>
        <p:blipFill>
          <a:blip r:embed="rId1"/>
          <a:stretch>
            <a:fillRect/>
          </a:stretch>
        </p:blipFill>
        <p:spPr>
          <a:xfrm>
            <a:off x="5970960" y="3737880"/>
            <a:ext cx="4751640" cy="2807640"/>
          </a:xfrm>
          <a:prstGeom prst="rect">
            <a:avLst/>
          </a:prstGeom>
          <a:ln>
            <a:noFill/>
          </a:ln>
        </p:spPr>
      </p:pic>
      <p:pic>
        <p:nvPicPr>
          <p:cNvPr id="147" name="Image 1" descr=""/>
          <p:cNvPicPr/>
          <p:nvPr/>
        </p:nvPicPr>
        <p:blipFill>
          <a:blip r:embed="rId2"/>
          <a:stretch>
            <a:fillRect/>
          </a:stretch>
        </p:blipFill>
        <p:spPr>
          <a:xfrm>
            <a:off x="1667880" y="3816000"/>
            <a:ext cx="3776040" cy="2869560"/>
          </a:xfrm>
          <a:prstGeom prst="rect">
            <a:avLst/>
          </a:prstGeom>
          <a:ln>
            <a:noFill/>
          </a:ln>
        </p:spPr>
      </p:pic>
      <p:sp>
        <p:nvSpPr>
          <p:cNvPr id="148" name="TextShape 4"/>
          <p:cNvSpPr txBox="1"/>
          <p:nvPr/>
        </p:nvSpPr>
        <p:spPr>
          <a:xfrm>
            <a:off x="11292840" y="6172200"/>
            <a:ext cx="914040" cy="593280"/>
          </a:xfrm>
          <a:prstGeom prst="rect">
            <a:avLst/>
          </a:prstGeom>
        </p:spPr>
        <p:txBody>
          <a:bodyPr lIns="45720" rIns="45720" anchor="ctr"/>
          <a:p>
            <a:pPr algn="r">
              <a:lnSpc>
                <a:spcPct val="100000"/>
              </a:lnSpc>
            </a:pPr>
            <a:fld id="{F0F83F39-C3CA-4C69-AA06-54FFC3178B41}" type="slidenum">
              <a:rPr lang="fr-FR" sz="4000">
                <a:solidFill>
                  <a:srgbClr val="ffffff"/>
                </a:solidFill>
                <a:latin typeface="Tw Cen MT"/>
              </a:rPr>
              <a:t>&lt;numéro&gt;</a:t>
            </a:fld>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CustomShape 1"/>
          <p:cNvSpPr/>
          <p:nvPr/>
        </p:nvSpPr>
        <p:spPr>
          <a:xfrm>
            <a:off x="1141560" y="618480"/>
            <a:ext cx="9905400" cy="147780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Répartition des tâches</a:t>
            </a:r>
            <a:endParaRPr/>
          </a:p>
        </p:txBody>
      </p:sp>
      <p:sp>
        <p:nvSpPr>
          <p:cNvPr id="150" name="CustomShape 2"/>
          <p:cNvSpPr/>
          <p:nvPr/>
        </p:nvSpPr>
        <p:spPr>
          <a:xfrm>
            <a:off x="10276200" y="5883120"/>
            <a:ext cx="770400" cy="364320"/>
          </a:xfrm>
          <a:prstGeom prst="rect">
            <a:avLst/>
          </a:prstGeom>
          <a:noFill/>
          <a:ln>
            <a:noFill/>
          </a:ln>
        </p:spPr>
        <p:txBody>
          <a:bodyPr lIns="90000" rIns="90000" tIns="45000" bIns="45000" anchor="ctr"/>
          <a:p>
            <a:pPr algn="r">
              <a:lnSpc>
                <a:spcPct val="100000"/>
              </a:lnSpc>
            </a:pPr>
            <a:fld id="{22F39F0F-C32D-433E-90EB-5A6AF243F670}" type="slidenum">
              <a:rPr lang="fr-FR" sz="1050">
                <a:solidFill>
                  <a:srgbClr val="ffffff"/>
                </a:solidFill>
                <a:latin typeface="Tw Cen MT"/>
              </a:rPr>
              <a:t>&lt;numéro&gt;</a:t>
            </a:fld>
            <a:endParaRPr/>
          </a:p>
        </p:txBody>
      </p:sp>
      <p:sp>
        <p:nvSpPr>
          <p:cNvPr id="151" name="CustomShape 3"/>
          <p:cNvSpPr/>
          <p:nvPr/>
        </p:nvSpPr>
        <p:spPr>
          <a:xfrm>
            <a:off x="1296000" y="2036160"/>
            <a:ext cx="10079640" cy="264348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Développement en décalé (un seul robot)</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Formation aux nouvelles technologies en  parallèle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Rédaction d'une documentation pour le client durant le projet</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Débugging du robot (celui qui détient le robot)</a:t>
            </a:r>
            <a:endParaRPr/>
          </a:p>
        </p:txBody>
      </p:sp>
      <p:sp>
        <p:nvSpPr>
          <p:cNvPr id="152" name="TextShape 4"/>
          <p:cNvSpPr txBox="1"/>
          <p:nvPr/>
        </p:nvSpPr>
        <p:spPr>
          <a:xfrm>
            <a:off x="11292840" y="6172200"/>
            <a:ext cx="914040" cy="593280"/>
          </a:xfrm>
          <a:prstGeom prst="rect">
            <a:avLst/>
          </a:prstGeom>
        </p:spPr>
        <p:txBody>
          <a:bodyPr lIns="45720" rIns="45720" anchor="ctr"/>
          <a:p>
            <a:pPr algn="r">
              <a:lnSpc>
                <a:spcPct val="100000"/>
              </a:lnSpc>
            </a:pPr>
            <a:fld id="{E25AA46F-07D6-45A5-B0D3-53AB834CCF73}" type="slidenum">
              <a:rPr lang="fr-FR" sz="4000">
                <a:solidFill>
                  <a:srgbClr val="ffffff"/>
                </a:solidFill>
                <a:latin typeface="Tw Cen MT"/>
              </a:rPr>
              <a:t>&lt;numéro&gt;</a:t>
            </a:fld>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CustomShape 1"/>
          <p:cNvSpPr/>
          <p:nvPr/>
        </p:nvSpPr>
        <p:spPr>
          <a:xfrm>
            <a:off x="1141560" y="618480"/>
            <a:ext cx="9905400" cy="147780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Fonctionnalités implantées</a:t>
            </a:r>
            <a:endParaRPr/>
          </a:p>
        </p:txBody>
      </p:sp>
      <p:sp>
        <p:nvSpPr>
          <p:cNvPr id="154" name="CustomShape 2"/>
          <p:cNvSpPr/>
          <p:nvPr/>
        </p:nvSpPr>
        <p:spPr>
          <a:xfrm>
            <a:off x="864000" y="2249640"/>
            <a:ext cx="10522080" cy="354096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Déplacement du robot (avant, arrière, droite, gauche, demi-tour, choix vitesse)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Réception vidéo distante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Reconnaissance vocale (*requiert internet)</a:t>
            </a:r>
            <a:endParaRPr/>
          </a:p>
        </p:txBody>
      </p:sp>
      <p:sp>
        <p:nvSpPr>
          <p:cNvPr id="155" name="CustomShape 3"/>
          <p:cNvSpPr/>
          <p:nvPr/>
        </p:nvSpPr>
        <p:spPr>
          <a:xfrm>
            <a:off x="10276200" y="5883120"/>
            <a:ext cx="770400" cy="364320"/>
          </a:xfrm>
          <a:prstGeom prst="rect">
            <a:avLst/>
          </a:prstGeom>
          <a:noFill/>
          <a:ln>
            <a:noFill/>
          </a:ln>
        </p:spPr>
        <p:txBody>
          <a:bodyPr lIns="90000" rIns="90000" tIns="45000" bIns="45000" anchor="ctr"/>
          <a:p>
            <a:pPr algn="r">
              <a:lnSpc>
                <a:spcPct val="100000"/>
              </a:lnSpc>
            </a:pPr>
            <a:fld id="{692AF47D-8F92-4790-AD15-854F1B44C662}" type="slidenum">
              <a:rPr lang="fr-FR" sz="1050">
                <a:solidFill>
                  <a:srgbClr val="ffffff"/>
                </a:solidFill>
                <a:latin typeface="Tw Cen MT"/>
              </a:rPr>
              <a:t>&lt;numéro&gt;</a:t>
            </a:fld>
            <a:endParaRPr/>
          </a:p>
        </p:txBody>
      </p:sp>
      <p:sp>
        <p:nvSpPr>
          <p:cNvPr id="156" name="TextShape 4"/>
          <p:cNvSpPr txBox="1"/>
          <p:nvPr/>
        </p:nvSpPr>
        <p:spPr>
          <a:xfrm>
            <a:off x="11292840" y="6172200"/>
            <a:ext cx="914040" cy="593280"/>
          </a:xfrm>
          <a:prstGeom prst="rect">
            <a:avLst/>
          </a:prstGeom>
        </p:spPr>
        <p:txBody>
          <a:bodyPr lIns="45720" rIns="45720" anchor="ctr"/>
          <a:p>
            <a:pPr algn="r">
              <a:lnSpc>
                <a:spcPct val="100000"/>
              </a:lnSpc>
            </a:pPr>
            <a:fld id="{A35EE133-A01D-4120-821F-9F648CBFDE89}" type="slidenum">
              <a:rPr lang="fr-FR" sz="4000">
                <a:solidFill>
                  <a:srgbClr val="ffffff"/>
                </a:solidFill>
                <a:latin typeface="Tw Cen MT"/>
              </a:rPr>
              <a:t>&lt;numéro&gt;</a:t>
            </a:fld>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TextShape 1"/>
          <p:cNvSpPr txBox="1"/>
          <p:nvPr/>
        </p:nvSpPr>
        <p:spPr>
          <a:xfrm>
            <a:off x="1261800" y="294120"/>
            <a:ext cx="9692280" cy="569880"/>
          </a:xfrm>
          <a:prstGeom prst="rect">
            <a:avLst/>
          </a:prstGeom>
        </p:spPr>
        <p:txBody>
          <a:bodyPr tIns="27360" anchor="b"/>
          <a:p>
            <a:pPr algn="ctr"/>
            <a:r>
              <a:rPr lang="fr-FR" sz="3600">
                <a:solidFill>
                  <a:srgbClr val="000000"/>
                </a:solidFill>
                <a:latin typeface="Tw Cen MT"/>
              </a:rPr>
              <a:t>Interface client</a:t>
            </a:r>
            <a:endParaRPr/>
          </a:p>
        </p:txBody>
      </p:sp>
      <p:sp>
        <p:nvSpPr>
          <p:cNvPr id="158" name="TextShape 2"/>
          <p:cNvSpPr txBox="1"/>
          <p:nvPr/>
        </p:nvSpPr>
        <p:spPr>
          <a:xfrm>
            <a:off x="11292840" y="6172200"/>
            <a:ext cx="914040" cy="593280"/>
          </a:xfrm>
          <a:prstGeom prst="rect">
            <a:avLst/>
          </a:prstGeom>
        </p:spPr>
        <p:txBody>
          <a:bodyPr lIns="45720" rIns="45720" anchor="ctr"/>
          <a:p>
            <a:pPr algn="r">
              <a:lnSpc>
                <a:spcPct val="100000"/>
              </a:lnSpc>
            </a:pPr>
            <a:fld id="{83133FC3-09D9-406C-88C6-68BA0DFC4531}" type="slidenum">
              <a:rPr lang="fr-FR" sz="1050">
                <a:solidFill>
                  <a:srgbClr val="ffffff"/>
                </a:solidFill>
                <a:latin typeface="Tw Cen MT"/>
              </a:rPr>
              <a:t>&lt;numéro&gt;</a:t>
            </a:fld>
            <a:endParaRPr/>
          </a:p>
        </p:txBody>
      </p:sp>
      <p:pic>
        <p:nvPicPr>
          <p:cNvPr id="159" name="" descr=""/>
          <p:cNvPicPr/>
          <p:nvPr/>
        </p:nvPicPr>
        <p:blipFill>
          <a:blip r:embed="rId1"/>
          <a:stretch>
            <a:fillRect/>
          </a:stretch>
        </p:blipFill>
        <p:spPr>
          <a:xfrm>
            <a:off x="3384000" y="1224000"/>
            <a:ext cx="6120000" cy="49860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CustomShape 1"/>
          <p:cNvSpPr/>
          <p:nvPr/>
        </p:nvSpPr>
        <p:spPr>
          <a:xfrm>
            <a:off x="1141560" y="618480"/>
            <a:ext cx="9905400" cy="147780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Problèmes rencontrés</a:t>
            </a:r>
            <a:endParaRPr/>
          </a:p>
        </p:txBody>
      </p:sp>
      <p:sp>
        <p:nvSpPr>
          <p:cNvPr id="161" name="CustomShape 2"/>
          <p:cNvSpPr/>
          <p:nvPr/>
        </p:nvSpPr>
        <p:spPr>
          <a:xfrm>
            <a:off x="1141560" y="2249640"/>
            <a:ext cx="10450080" cy="3540960"/>
          </a:xfrm>
          <a:prstGeom prst="rect">
            <a:avLst/>
          </a:prstGeom>
          <a:noFill/>
          <a:ln>
            <a:noFill/>
          </a:ln>
        </p:spPr>
        <p:txBody>
          <a:bodyPr lIns="90000" rIns="90000" tIns="45000" bIns="45000"/>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Un seul robot, donc développement en groupe compliqué</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La bibliothèque java gopigo a vu la jour il y a quelques semaines</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Composants mal installés à la réception du robot</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Connexion wifi capricieuse</a:t>
            </a:r>
            <a:endParaRPr/>
          </a:p>
          <a:p>
            <a:pPr>
              <a:lnSpc>
                <a:spcPct val="120000"/>
              </a:lnSpc>
              <a:buSzPct val="125000"/>
              <a:buFont typeface="Arial"/>
              <a:buChar char="•"/>
            </a:pPr>
            <a:r>
              <a:rPr lang="fr-FR" sz="2800">
                <a:solidFill>
                  <a:srgbClr val="000000"/>
                </a:solidFill>
                <a:latin typeface="Tw Cen MT"/>
              </a:rPr>
              <a:t> </a:t>
            </a:r>
            <a:r>
              <a:rPr lang="fr-FR" sz="2800">
                <a:solidFill>
                  <a:srgbClr val="000000"/>
                </a:solidFill>
                <a:latin typeface="Tw Cen MT"/>
              </a:rPr>
              <a:t>Contraintes matérielles</a:t>
            </a:r>
            <a:endParaRPr/>
          </a:p>
          <a:p>
            <a:pPr>
              <a:lnSpc>
                <a:spcPct val="100000"/>
              </a:lnSpc>
            </a:pPr>
            <a:endParaRPr/>
          </a:p>
        </p:txBody>
      </p:sp>
      <p:sp>
        <p:nvSpPr>
          <p:cNvPr id="162" name="CustomShape 3"/>
          <p:cNvSpPr/>
          <p:nvPr/>
        </p:nvSpPr>
        <p:spPr>
          <a:xfrm>
            <a:off x="10276200" y="5883120"/>
            <a:ext cx="770400" cy="364320"/>
          </a:xfrm>
          <a:prstGeom prst="rect">
            <a:avLst/>
          </a:prstGeom>
          <a:noFill/>
          <a:ln>
            <a:noFill/>
          </a:ln>
        </p:spPr>
        <p:txBody>
          <a:bodyPr lIns="90000" rIns="90000" tIns="45000" bIns="45000" anchor="ctr"/>
          <a:p>
            <a:pPr algn="r">
              <a:lnSpc>
                <a:spcPct val="100000"/>
              </a:lnSpc>
            </a:pPr>
            <a:fld id="{261F5FA3-F012-4027-B1BE-06C50EC61C46}" type="slidenum">
              <a:rPr lang="fr-FR" sz="1050">
                <a:solidFill>
                  <a:srgbClr val="ffffff"/>
                </a:solidFill>
                <a:latin typeface="Tw Cen MT"/>
              </a:rPr>
              <a:t>&lt;numéro&gt;</a:t>
            </a:fld>
            <a:endParaRPr/>
          </a:p>
        </p:txBody>
      </p:sp>
      <p:sp>
        <p:nvSpPr>
          <p:cNvPr id="163" name="TextShape 4"/>
          <p:cNvSpPr txBox="1"/>
          <p:nvPr/>
        </p:nvSpPr>
        <p:spPr>
          <a:xfrm>
            <a:off x="11292840" y="6172200"/>
            <a:ext cx="914040" cy="593280"/>
          </a:xfrm>
          <a:prstGeom prst="rect">
            <a:avLst/>
          </a:prstGeom>
        </p:spPr>
        <p:txBody>
          <a:bodyPr lIns="45720" rIns="45720" anchor="ctr"/>
          <a:p>
            <a:pPr algn="r">
              <a:lnSpc>
                <a:spcPct val="100000"/>
              </a:lnSpc>
            </a:pPr>
            <a:fld id="{E8DED420-2B29-4641-88DE-08CADD6F2E31}" type="slidenum">
              <a:rPr lang="fr-FR" sz="4000">
                <a:solidFill>
                  <a:srgbClr val="ffffff"/>
                </a:solidFill>
                <a:latin typeface="Tw Cen MT"/>
              </a:rPr>
              <a:t>&lt;numéro&gt;</a:t>
            </a:fld>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1693080" y="2102760"/>
            <a:ext cx="9905400" cy="1477800"/>
          </a:xfrm>
          <a:prstGeom prst="rect">
            <a:avLst/>
          </a:prstGeom>
          <a:noFill/>
          <a:ln>
            <a:noFill/>
          </a:ln>
        </p:spPr>
        <p:txBody>
          <a:bodyPr lIns="90000" rIns="90000" tIns="45000" bIns="45000" anchor="ctr"/>
          <a:p>
            <a:pPr>
              <a:lnSpc>
                <a:spcPct val="100000"/>
              </a:lnSpc>
            </a:pPr>
            <a:r>
              <a:rPr lang="fr-FR" sz="3600">
                <a:solidFill>
                  <a:srgbClr val="000000"/>
                </a:solidFill>
                <a:latin typeface="Tw Cen MT"/>
              </a:rPr>
              <a:t>Architecture</a:t>
            </a:r>
            <a:endParaRPr/>
          </a:p>
        </p:txBody>
      </p:sp>
      <p:sp>
        <p:nvSpPr>
          <p:cNvPr id="165" name="CustomShape 2"/>
          <p:cNvSpPr/>
          <p:nvPr/>
        </p:nvSpPr>
        <p:spPr>
          <a:xfrm>
            <a:off x="10276200" y="5883120"/>
            <a:ext cx="770400" cy="364320"/>
          </a:xfrm>
          <a:prstGeom prst="rect">
            <a:avLst/>
          </a:prstGeom>
          <a:noFill/>
          <a:ln>
            <a:noFill/>
          </a:ln>
        </p:spPr>
        <p:txBody>
          <a:bodyPr lIns="90000" rIns="90000" tIns="45000" bIns="45000" anchor="ctr"/>
          <a:p>
            <a:pPr algn="r">
              <a:lnSpc>
                <a:spcPct val="100000"/>
              </a:lnSpc>
            </a:pPr>
            <a:fld id="{0DE23F4F-702E-4CF3-A820-0B40AD6A2282}" type="slidenum">
              <a:rPr lang="fr-FR" sz="1500">
                <a:solidFill>
                  <a:srgbClr val="ffffff"/>
                </a:solidFill>
                <a:latin typeface="Tw Cen MT"/>
              </a:rPr>
              <a:t>&lt;numéro&gt;</a:t>
            </a:fld>
            <a:endParaRPr/>
          </a:p>
        </p:txBody>
      </p:sp>
      <p:pic>
        <p:nvPicPr>
          <p:cNvPr id="166" name="Image 235" descr=""/>
          <p:cNvPicPr/>
          <p:nvPr/>
        </p:nvPicPr>
        <p:blipFill>
          <a:blip r:embed="rId1"/>
          <a:stretch>
            <a:fillRect/>
          </a:stretch>
        </p:blipFill>
        <p:spPr>
          <a:xfrm>
            <a:off x="5822640" y="576000"/>
            <a:ext cx="4195800" cy="5729760"/>
          </a:xfrm>
          <a:prstGeom prst="rect">
            <a:avLst/>
          </a:prstGeom>
          <a:ln>
            <a:noFill/>
          </a:ln>
        </p:spPr>
      </p:pic>
      <p:sp>
        <p:nvSpPr>
          <p:cNvPr id="167" name="TextShape 3"/>
          <p:cNvSpPr txBox="1"/>
          <p:nvPr/>
        </p:nvSpPr>
        <p:spPr>
          <a:xfrm>
            <a:off x="11292840" y="6172200"/>
            <a:ext cx="914040" cy="593280"/>
          </a:xfrm>
          <a:prstGeom prst="rect">
            <a:avLst/>
          </a:prstGeom>
        </p:spPr>
        <p:txBody>
          <a:bodyPr lIns="45720" rIns="45720" anchor="ctr"/>
          <a:p>
            <a:pPr algn="r">
              <a:lnSpc>
                <a:spcPct val="100000"/>
              </a:lnSpc>
            </a:pPr>
            <a:fld id="{B7E591A6-4960-4A2D-AEA3-1973EA814615}" type="slidenum">
              <a:rPr lang="fr-FR" sz="4000">
                <a:solidFill>
                  <a:srgbClr val="ffffff"/>
                </a:solidFill>
                <a:latin typeface="Tw Cen MT"/>
              </a:rPr>
              <a:t>&lt;numéro&gt;</a:t>
            </a:fld>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CustomShape 1"/>
          <p:cNvSpPr/>
          <p:nvPr/>
        </p:nvSpPr>
        <p:spPr>
          <a:xfrm>
            <a:off x="1027080" y="2561760"/>
            <a:ext cx="9905400" cy="1477800"/>
          </a:xfrm>
          <a:prstGeom prst="rect">
            <a:avLst/>
          </a:prstGeom>
          <a:noFill/>
          <a:ln>
            <a:noFill/>
          </a:ln>
        </p:spPr>
        <p:txBody>
          <a:bodyPr lIns="90000" rIns="90000" tIns="45000" bIns="45000" anchor="ctr"/>
          <a:p>
            <a:pPr algn="ctr">
              <a:lnSpc>
                <a:spcPct val="100000"/>
              </a:lnSpc>
            </a:pPr>
            <a:r>
              <a:rPr lang="fr-FR" sz="3600">
                <a:solidFill>
                  <a:srgbClr val="000000"/>
                </a:solidFill>
                <a:latin typeface="Tw Cen MT"/>
              </a:rPr>
              <a:t>Démonstration</a:t>
            </a:r>
            <a:endParaRPr/>
          </a:p>
        </p:txBody>
      </p:sp>
      <p:sp>
        <p:nvSpPr>
          <p:cNvPr id="169" name="CustomShape 2"/>
          <p:cNvSpPr/>
          <p:nvPr/>
        </p:nvSpPr>
        <p:spPr>
          <a:xfrm>
            <a:off x="10276200" y="5883120"/>
            <a:ext cx="770400" cy="364320"/>
          </a:xfrm>
          <a:prstGeom prst="rect">
            <a:avLst/>
          </a:prstGeom>
          <a:noFill/>
          <a:ln>
            <a:noFill/>
          </a:ln>
        </p:spPr>
        <p:txBody>
          <a:bodyPr lIns="90000" rIns="90000" tIns="45000" bIns="45000" anchor="ctr"/>
          <a:p>
            <a:pPr algn="r">
              <a:lnSpc>
                <a:spcPct val="100000"/>
              </a:lnSpc>
            </a:pPr>
            <a:fld id="{698D88D1-AA8D-4440-BF11-AEE279FF1439}" type="slidenum">
              <a:rPr lang="fr-FR" sz="1050">
                <a:solidFill>
                  <a:srgbClr val="ffffff"/>
                </a:solidFill>
                <a:latin typeface="Tw Cen MT"/>
              </a:rPr>
              <a:t>&lt;numéro&gt;</a:t>
            </a:fld>
            <a:endParaRPr/>
          </a:p>
        </p:txBody>
      </p:sp>
      <p:sp>
        <p:nvSpPr>
          <p:cNvPr id="170" name="TextShape 3"/>
          <p:cNvSpPr txBox="1"/>
          <p:nvPr/>
        </p:nvSpPr>
        <p:spPr>
          <a:xfrm>
            <a:off x="11292840" y="6172200"/>
            <a:ext cx="914040" cy="593280"/>
          </a:xfrm>
          <a:prstGeom prst="rect">
            <a:avLst/>
          </a:prstGeom>
        </p:spPr>
        <p:txBody>
          <a:bodyPr lIns="45720" rIns="45720" anchor="ctr"/>
          <a:p>
            <a:pPr algn="r">
              <a:lnSpc>
                <a:spcPct val="100000"/>
              </a:lnSpc>
            </a:pPr>
            <a:fld id="{E69EAA22-00A2-4EC7-8A68-20F84D8D925A}" type="slidenum">
              <a:rPr lang="fr-FR" sz="4000">
                <a:solidFill>
                  <a:srgbClr val="ffffff"/>
                </a:solidFill>
                <a:latin typeface="Tw Cen MT"/>
              </a:rPr>
              <a:t>&lt;numéro&gt;</a:t>
            </a:fld>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